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30" r:id="rId2"/>
  </p:sldIdLst>
  <p:sldSz cx="12192000" cy="6858000"/>
  <p:notesSz cx="6858000" cy="9144000"/>
  <p:embeddedFontLst>
    <p:embeddedFont>
      <p:font typeface="에스코어 드림 2 ExtraLight" panose="020B0203030302020204" pitchFamily="34" charset="-127"/>
      <p:regular r:id="rId3"/>
    </p:embeddedFont>
    <p:embeddedFont>
      <p:font typeface="에스코어 드림 5 Medium" panose="020B0600000101010101" pitchFamily="34" charset="-127"/>
      <p:regular r:id="rId4"/>
    </p:embeddedFont>
    <p:embeddedFont>
      <p:font typeface="맑은 고딕" panose="020B0503020000020004" pitchFamily="34" charset="-127"/>
      <p:regular r:id="rId5"/>
      <p:bold r:id="rId6"/>
    </p:embeddedFont>
    <p:embeddedFont>
      <p:font typeface="에스코어 드림 6 Bold" panose="020B0704020202020204" pitchFamily="34" charset="0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34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176" y="1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5A-424A-994C-C814F72B90C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24C-4830-B4A7-0207C2F5F06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24C-4830-B4A7-0207C2F5F06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4C-4830-B4A7-0207C2F5F06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24C-4830-B4A7-0207C2F5F064}"/>
              </c:ext>
            </c:extLst>
          </c:dPt>
          <c:cat>
            <c:strRef>
              <c:f>Sheet1!$A$2:$A$6</c:f>
              <c:strCache>
                <c:ptCount val="5"/>
                <c:pt idx="0">
                  <c:v>Django,Bot Engine</c:v>
                </c:pt>
                <c:pt idx="1">
                  <c:v>Crawling</c:v>
                </c:pt>
                <c:pt idx="2">
                  <c:v>Python</c:v>
                </c:pt>
                <c:pt idx="3">
                  <c:v>MySQL</c:v>
                </c:pt>
                <c:pt idx="4">
                  <c:v>Tensorflow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10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F4-41C1-B5A8-026F7039BB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65A-424A-994C-C814F72B90C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4C-4830-B4A7-0207C2F5F06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24C-4830-B4A7-0207C2F5F064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4C-4830-B4A7-0207C2F5F064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24C-4830-B4A7-0207C2F5F064}"/>
              </c:ext>
            </c:extLst>
          </c:dPt>
          <c:cat>
            <c:strRef>
              <c:f>Sheet1!$A$2:$A$6</c:f>
              <c:strCache>
                <c:ptCount val="5"/>
                <c:pt idx="0">
                  <c:v>Django,Bot Engine</c:v>
                </c:pt>
                <c:pt idx="1">
                  <c:v>Crawling</c:v>
                </c:pt>
                <c:pt idx="2">
                  <c:v>Python</c:v>
                </c:pt>
                <c:pt idx="3">
                  <c:v>MySQL</c:v>
                </c:pt>
                <c:pt idx="4">
                  <c:v>Tensorflow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90</c:v>
                </c:pt>
                <c:pt idx="2">
                  <c:v>80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F4-41C1-B5A8-026F7039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169896576"/>
        <c:axId val="169898368"/>
      </c:barChart>
      <c:catAx>
        <c:axId val="1698965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pPr>
            <a:endParaRPr lang="ko-Kore-KR"/>
          </a:p>
        </c:txPr>
        <c:crossAx val="169898368"/>
        <c:crosses val="autoZero"/>
        <c:auto val="1"/>
        <c:lblAlgn val="ctr"/>
        <c:lblOffset val="100"/>
        <c:noMultiLvlLbl val="0"/>
      </c:catAx>
      <c:valAx>
        <c:axId val="169898368"/>
        <c:scaling>
          <c:orientation val="minMax"/>
        </c:scaling>
        <c:delete val="1"/>
        <c:axPos val="b"/>
        <c:majorGridlines>
          <c:spPr>
            <a:ln w="6350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6989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7C7C-1F5D-4EFE-9C0E-85704C6B0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119C1A-AC26-45F2-AE1C-80FA074D1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18041-F319-4CBD-8617-68BC90E2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5287F-8C11-4FDA-A43B-DBB86927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E2C86-0B18-4E3F-AE83-1EEDBF6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9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45F02-D3CF-4EA2-BC58-077C5F2C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695CF4-A6C0-40AD-B01B-22BF38AD5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B6B3B1-FC29-42E8-AA9C-897996B3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E4175-A8D9-4E43-B375-0C0DE2BD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D1201-A77B-4DC4-8F96-39C92EC6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5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8521B2-0916-4095-80A1-8787FFCC7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F89C39-9C6F-49D8-9C29-B6CDBCA0B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1EFCC-CAE0-4FAF-A5C9-2908687B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0BF26-F40C-4F50-98CF-D122FD62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533CE-0D1A-4F74-8A36-512B02EE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2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33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4EDC6-F365-43C0-AEC1-015962FC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8F956-3DC1-4543-A669-50887543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D302B-0CF1-4A7B-A378-068493FBC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A5344-C1A6-464D-9787-DACA9E1C2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4F3EA-CBF5-466F-8770-D15F38B8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0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5D673-B0DE-48B8-B717-FD25B0F7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BDA85A-51AB-475F-9BFD-DDE1A7D86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BF114-967A-4133-8A67-9C530F8D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C66B6-EB52-48EC-86ED-0B1BE2DD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3D4DE-56B7-4219-BFE6-6D4828C8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86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73172-288B-4E3A-BCD3-08706174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F941E-67DF-4709-8734-5E70A2274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251B94-385F-45CD-8D5F-EAFE3EABE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53426-13B8-46E3-A1BA-E7BE27F0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4EF09-8DF2-4F50-BE79-8808BD4E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51230-B48C-48D4-8CA9-836D3BBD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6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F3D9C-0D8A-4C18-88B2-EB9C6716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FD84D-F29E-45AF-89AE-0632574B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AAE309-C5D8-42C7-BD71-30E18F747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A0CF4-D9FE-464B-A4E2-2B18D3C61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2B801-6C26-4C77-A1EA-C1FA7EE3C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F98D06-C24A-4752-8CCD-451608FE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7D3C5C-1DCF-46AE-9A86-46BDACC2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F70BAD-600B-4FA0-B28D-40DFA392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5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410C6-0C71-4E8F-83BC-30338CE9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C108E4-123E-43BF-8C32-DEDEFD99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7695BD-E454-4ED2-BDAC-39E25046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C43E96-82F4-497D-87C3-EF12F7CB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8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ADA649-30C2-43A2-B214-13E17A57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57A8F5-FEF1-4EA1-A81A-951E3078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888FE-1D44-44C0-B264-D9B15078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0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6DB6A-5747-49E9-91FD-CE64D049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9CFAD-98CC-4876-B18B-9E8126047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F4E409-5C36-4D5E-9270-C6D50EFB5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AA9560-84E5-426E-AA13-127E397F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06C3FA-72DC-4F28-A854-72FCB97D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259322-8342-4B9F-B24F-E0569457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5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8AA22-8B00-4F98-9A98-E5B3107F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62D913-9DCF-410C-807F-57C0CAB24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A62CF-EE52-4DE9-99C4-C15B7BD11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1F7BDF-C7BC-472F-A3CB-6676C828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DA4E2-B21E-4594-B285-336C14B3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DFE456-CB89-41B7-B599-8D7DB86D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E2C918-9DF9-430B-B0C2-B6C0755E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A94B3-2600-41A2-9993-AC155E3B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ED71A-8B1E-4DF8-AC83-F9A6BCDB3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DE581-7A92-4B27-9057-DF7D91554134}" type="datetimeFigureOut">
              <a:rPr lang="ko-KR" altLang="en-US" smtClean="0"/>
              <a:t>2021. 9. 15.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A9ABC-4B19-4D1F-AC77-A8664521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2FDBF-4E0E-4C9A-919D-E7A91EB6D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961B8-00DC-4EA4-80E7-FDED5B9D6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5">
              <a:lumMod val="40000"/>
              <a:lumOff val="60000"/>
            </a:schemeClr>
          </a:solidFill>
        </p:spPr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442719" y="4940605"/>
            <a:ext cx="34083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2021.08.24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프로젝트 착수 및 주제선정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2021.09.14 EDA 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데이터 셋 완료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2021.09.16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웹서비스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개발완료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2021.09.17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챗봇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데모버젼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개발완료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2021.09.24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시범서비스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442719" y="4677967"/>
            <a:ext cx="1651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Work Schedule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179838"/>
            <a:ext cx="45719" cy="3420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435469" y="3140593"/>
            <a:ext cx="5518237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00B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안전한 인스턴트 식품을 찾아주는 정보봇</a:t>
            </a:r>
            <a:endParaRPr lang="en-US" altLang="ko-KR" sz="2000" dirty="0">
              <a:solidFill>
                <a:srgbClr val="00B0F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-79945" y="499504"/>
            <a:ext cx="121920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ko-Kore-KR" sz="2800" b="1" dirty="0">
                <a:latin typeface="+mn-ea"/>
              </a:rPr>
              <a:t>장고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웹프레임워크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기반의</a:t>
            </a:r>
            <a:r>
              <a:rPr lang="en-US" altLang="ko-Kore-KR" sz="2800" b="1" dirty="0">
                <a:latin typeface="+mn-ea"/>
              </a:rPr>
              <a:t> </a:t>
            </a:r>
          </a:p>
          <a:p>
            <a:pPr algn="ctr"/>
            <a:r>
              <a:rPr lang="ko-KR" altLang="ko-Kore-KR" sz="2800" b="1" dirty="0">
                <a:latin typeface="+mn-ea"/>
              </a:rPr>
              <a:t>인스턴트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식품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유해정보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제공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시스템</a:t>
            </a:r>
            <a:r>
              <a:rPr lang="en-US" altLang="ko-Kore-KR" sz="2800" b="1" dirty="0">
                <a:latin typeface="+mn-ea"/>
              </a:rPr>
              <a:t> </a:t>
            </a:r>
            <a:r>
              <a:rPr lang="ko-KR" altLang="ko-Kore-KR" sz="2800" b="1" dirty="0">
                <a:latin typeface="+mn-ea"/>
              </a:rPr>
              <a:t>구축</a:t>
            </a:r>
            <a:r>
              <a:rPr lang="en-US" altLang="ko-Kore-KR" sz="2800" b="1" dirty="0">
                <a:latin typeface="+mn-ea"/>
              </a:rPr>
              <a:t>        </a:t>
            </a:r>
            <a:endParaRPr lang="ko-KR" altLang="ko-Kore-KR" sz="2800" b="1" dirty="0">
              <a:latin typeface="+mn-ea"/>
            </a:endParaRPr>
          </a:p>
          <a:p>
            <a:pPr algn="ctr"/>
            <a:r>
              <a:rPr lang="en-US" altLang="ko-Kore-KR" sz="2800" b="1" dirty="0">
                <a:solidFill>
                  <a:schemeClr val="bg1"/>
                </a:solidFill>
                <a:latin typeface="+mn-ea"/>
              </a:rPr>
              <a:t>(FoodianBot Service,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푸디언봇</a:t>
            </a:r>
            <a:r>
              <a:rPr lang="en-US" altLang="ko-Kore-KR" sz="28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pic>
        <p:nvPicPr>
          <p:cNvPr id="26" name="그림 개체 틀 25"/>
          <p:cNvPicPr>
            <a:picLocks noGrp="1" noChangeAspect="1"/>
          </p:cNvPicPr>
          <p:nvPr>
            <p:ph type="pic" sz="quarter" idx="42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18" y="2086538"/>
            <a:ext cx="2011019" cy="1677239"/>
          </a:xfr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8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442719" y="5942553"/>
            <a:ext cx="1278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Work Rule </a:t>
            </a:r>
          </a:p>
        </p:txBody>
      </p:sp>
      <p:sp>
        <p:nvSpPr>
          <p:cNvPr id="29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442718" y="6203143"/>
            <a:ext cx="3408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Data Set : MySQL</a:t>
            </a: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Django Framework,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Tensorflow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597833" y="1786970"/>
            <a:ext cx="43143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Django Web framework based system provide safety food information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81800" y="4277520"/>
            <a:ext cx="2808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푸딩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FOODing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정영훈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(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팀장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),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고정범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,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이예진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,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김 유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,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권우정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</p:txBody>
      </p:sp>
      <p:sp>
        <p:nvSpPr>
          <p:cNvPr id="33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425903" y="4043202"/>
            <a:ext cx="3176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Work Team Name &amp; Members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34349" y="3572641"/>
            <a:ext cx="5831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10~20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대가  자주 섭취하는 편의점의 인스턴트 식품에 포함된 인체에 유해한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영양성분 정보를 웹페이지에서 제공하고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챗봇을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통해 나트륨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 당 함유량이 적은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Arial" pitchFamily="34" charset="0"/>
              </a:rPr>
              <a:t>건강한 인스턴트 식품 정보를 제공하는 서비스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Arial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C44EB06-F25F-4064-9A00-F760EC40F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1568" y="3163503"/>
            <a:ext cx="891770" cy="82385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709C51F-C0C0-4258-B32F-A38A6283C08C}"/>
              </a:ext>
            </a:extLst>
          </p:cNvPr>
          <p:cNvGrpSpPr/>
          <p:nvPr/>
        </p:nvGrpSpPr>
        <p:grpSpPr>
          <a:xfrm>
            <a:off x="5156229" y="4225518"/>
            <a:ext cx="5627053" cy="2282865"/>
            <a:chOff x="5308602" y="4281019"/>
            <a:chExt cx="5627053" cy="2282865"/>
          </a:xfrm>
        </p:grpSpPr>
        <p:grpSp>
          <p:nvGrpSpPr>
            <p:cNvPr id="27" name="그룹 26"/>
            <p:cNvGrpSpPr/>
            <p:nvPr/>
          </p:nvGrpSpPr>
          <p:grpSpPr>
            <a:xfrm>
              <a:off x="5308602" y="4281019"/>
              <a:ext cx="5627053" cy="2282865"/>
              <a:chOff x="4788925" y="4601951"/>
              <a:chExt cx="6309286" cy="2070881"/>
            </a:xfrm>
          </p:grpSpPr>
          <p:graphicFrame>
            <p:nvGraphicFramePr>
              <p:cNvPr id="7" name="Chart 1">
                <a:extLst>
                  <a:ext uri="{FF2B5EF4-FFF2-40B4-BE49-F238E27FC236}">
                    <a16:creationId xmlns:a16="http://schemas.microsoft.com/office/drawing/2014/main" id="{6DD3E0D9-24C8-4289-9174-1B16422000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01281"/>
                  </p:ext>
                </p:extLst>
              </p:nvPr>
            </p:nvGraphicFramePr>
            <p:xfrm>
              <a:off x="4868741" y="4903129"/>
              <a:ext cx="6076451" cy="1769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6CE75D-F0ED-46B7-AC80-37720E1ECAF8}"/>
                  </a:ext>
                </a:extLst>
              </p:cNvPr>
              <p:cNvSpPr/>
              <p:nvPr/>
            </p:nvSpPr>
            <p:spPr>
              <a:xfrm>
                <a:off x="4788925" y="4601951"/>
                <a:ext cx="1142989" cy="418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0B0F0"/>
                    </a:solidFill>
                  </a:rPr>
                  <a:t>Skills</a:t>
                </a:r>
                <a:endParaRPr lang="ko-KR" altLang="en-US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B5002D-8EC7-45C2-8588-2D17C7A529AF}"/>
                  </a:ext>
                </a:extLst>
              </p:cNvPr>
              <p:cNvSpPr/>
              <p:nvPr/>
            </p:nvSpPr>
            <p:spPr>
              <a:xfrm>
                <a:off x="10164322" y="5431725"/>
                <a:ext cx="932641" cy="428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ED2F979-890D-4A4F-9E32-B12FBFBD65E6}"/>
                  </a:ext>
                </a:extLst>
              </p:cNvPr>
              <p:cNvSpPr/>
              <p:nvPr/>
            </p:nvSpPr>
            <p:spPr>
              <a:xfrm>
                <a:off x="10165570" y="5809760"/>
                <a:ext cx="932641" cy="428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" name="Rectangle 8">
              <a:extLst>
                <a:ext uri="{FF2B5EF4-FFF2-40B4-BE49-F238E27FC236}">
                  <a16:creationId xmlns:a16="http://schemas.microsoft.com/office/drawing/2014/main" id="{93E3DE74-1AC9-4A1E-92F1-EE7990EA46CC}"/>
                </a:ext>
              </a:extLst>
            </p:cNvPr>
            <p:cNvSpPr/>
            <p:nvPr/>
          </p:nvSpPr>
          <p:spPr>
            <a:xfrm>
              <a:off x="9565935" y="5066964"/>
              <a:ext cx="5810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20%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44069B09-33E4-4491-8B6F-C49FE7B54C88}"/>
                </a:ext>
              </a:extLst>
            </p:cNvPr>
            <p:cNvSpPr/>
            <p:nvPr/>
          </p:nvSpPr>
          <p:spPr>
            <a:xfrm>
              <a:off x="9565935" y="4732721"/>
              <a:ext cx="5810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10%</a:t>
              </a:r>
            </a:p>
          </p:txBody>
        </p: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06E1F287-DF17-4F9D-8E4C-08BAD7F2496D}"/>
                </a:ext>
              </a:extLst>
            </p:cNvPr>
            <p:cNvSpPr/>
            <p:nvPr/>
          </p:nvSpPr>
          <p:spPr>
            <a:xfrm>
              <a:off x="9544670" y="5739761"/>
              <a:ext cx="5810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10%</a:t>
              </a:r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48D1C6AB-2780-4CA4-A9AE-758DC8099EED}"/>
                </a:ext>
              </a:extLst>
            </p:cNvPr>
            <p:cNvSpPr/>
            <p:nvPr/>
          </p:nvSpPr>
          <p:spPr>
            <a:xfrm>
              <a:off x="9565935" y="5405518"/>
              <a:ext cx="5810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20%</a:t>
              </a: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D35380EC-5528-4C04-8223-F930F7B6FFA5}"/>
                </a:ext>
              </a:extLst>
            </p:cNvPr>
            <p:cNvSpPr/>
            <p:nvPr/>
          </p:nvSpPr>
          <p:spPr>
            <a:xfrm>
              <a:off x="9565935" y="6084427"/>
              <a:ext cx="5810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00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121</Words>
  <Application>Microsoft Macintosh PowerPoint</Application>
  <PresentationFormat>와이드스크린</PresentationFormat>
  <Paragraphs>27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에스코어 드림 5 Medium</vt:lpstr>
      <vt:lpstr>에스코어 드림 6 Bold</vt:lpstr>
      <vt:lpstr>에스코어 드림 2 ExtraLight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JEONGEUN KIM</dc:creator>
  <cp:lastModifiedBy>정 영훈</cp:lastModifiedBy>
  <cp:revision>11</cp:revision>
  <dcterms:created xsi:type="dcterms:W3CDTF">2021-01-08T03:50:40Z</dcterms:created>
  <dcterms:modified xsi:type="dcterms:W3CDTF">2021-09-15T05:40:48Z</dcterms:modified>
</cp:coreProperties>
</file>